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56" r:id="rId4"/>
    <p:sldId id="257" r:id="rId5"/>
    <p:sldId id="258" r:id="rId6"/>
    <p:sldId id="259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6CBC1-B313-4FCF-AB03-E1127B871042}" type="datetimeFigureOut">
              <a:rPr lang="en-AU" smtClean="0"/>
              <a:t>31/08/2013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23CC-D51D-4CE3-ADD8-6A08F79AE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05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303-064B-496C-B00E-4D98280A48A9}" type="datetime1">
              <a:rPr lang="en-AU" smtClean="0"/>
              <a:t>31/08/2013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079356"/>
      </p:ext>
    </p:extLst>
  </p:cSld>
  <p:clrMapOvr>
    <a:masterClrMapping/>
  </p:clrMapOvr>
  <p:transition spd="slow" advTm="3108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0457-20D6-433C-9F30-E52E9CC9512A}" type="datetime1">
              <a:rPr lang="en-AU" smtClean="0"/>
              <a:t>31/08/2013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976042"/>
      </p:ext>
    </p:extLst>
  </p:cSld>
  <p:clrMapOvr>
    <a:masterClrMapping/>
  </p:clrMapOvr>
  <p:transition spd="slow" advTm="3108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657A-7453-4714-9D23-03E52B7E3905}" type="datetime1">
              <a:rPr lang="en-AU" smtClean="0"/>
              <a:t>31/08/2013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221544"/>
      </p:ext>
    </p:extLst>
  </p:cSld>
  <p:clrMapOvr>
    <a:masterClrMapping/>
  </p:clrMapOvr>
  <p:transition spd="slow" advTm="3108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1372-AC31-4F9F-9E98-6A809CA8770D}" type="datetime1">
              <a:rPr lang="en-AU" smtClean="0"/>
              <a:t>31/08/2013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75661"/>
      </p:ext>
    </p:extLst>
  </p:cSld>
  <p:clrMapOvr>
    <a:masterClrMapping/>
  </p:clrMapOvr>
  <p:transition spd="slow" advTm="3108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4348-D999-488A-86A7-7C39F4487897}" type="datetime1">
              <a:rPr lang="en-AU" smtClean="0"/>
              <a:t>31/08/2013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536812"/>
      </p:ext>
    </p:extLst>
  </p:cSld>
  <p:clrMapOvr>
    <a:masterClrMapping/>
  </p:clrMapOvr>
  <p:transition spd="slow" advTm="3108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B3C6-E0FA-4621-B856-C588AD62D48C}" type="datetime1">
              <a:rPr lang="en-AU" smtClean="0"/>
              <a:t>31/08/2013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11056"/>
      </p:ext>
    </p:extLst>
  </p:cSld>
  <p:clrMapOvr>
    <a:masterClrMapping/>
  </p:clrMapOvr>
  <p:transition spd="slow" advTm="3108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658-4D89-442B-9DFD-CFD985946596}" type="datetime1">
              <a:rPr lang="en-AU" smtClean="0"/>
              <a:t>31/08/2013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253053"/>
      </p:ext>
    </p:extLst>
  </p:cSld>
  <p:clrMapOvr>
    <a:masterClrMapping/>
  </p:clrMapOvr>
  <p:transition spd="slow" advTm="3108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A988-06A2-46F9-9D5E-42AD2D943B35}" type="datetime1">
              <a:rPr lang="en-AU" smtClean="0"/>
              <a:t>31/08/2013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522272"/>
      </p:ext>
    </p:extLst>
  </p:cSld>
  <p:clrMapOvr>
    <a:masterClrMapping/>
  </p:clrMapOvr>
  <p:transition spd="slow" advTm="3108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82CD-26DA-4A41-986D-2F7FA53EE6D3}" type="datetime1">
              <a:rPr lang="en-AU" smtClean="0"/>
              <a:t>31/08/2013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217836"/>
      </p:ext>
    </p:extLst>
  </p:cSld>
  <p:clrMapOvr>
    <a:masterClrMapping/>
  </p:clrMapOvr>
  <p:transition spd="slow" advTm="3108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28AE-2CEA-4460-A298-A071A4C18F9C}" type="datetime1">
              <a:rPr lang="en-AU" smtClean="0"/>
              <a:t>31/08/2013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480442"/>
      </p:ext>
    </p:extLst>
  </p:cSld>
  <p:clrMapOvr>
    <a:masterClrMapping/>
  </p:clrMapOvr>
  <p:transition spd="slow" advTm="3108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ABA8-276F-447E-81E6-161FBD69F0B0}" type="datetime1">
              <a:rPr lang="en-AU" smtClean="0"/>
              <a:t>31/08/2013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156269"/>
      </p:ext>
    </p:extLst>
  </p:cSld>
  <p:clrMapOvr>
    <a:masterClrMapping/>
  </p:clrMapOvr>
  <p:transition spd="slow" advTm="3108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56FC-573A-4FF7-B19E-43F87F1E6B2B}" type="datetime1">
              <a:rPr lang="en-AU" smtClean="0"/>
              <a:t>31/08/2013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0D22-6AD7-4C98-B3BD-F59E5075A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68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108">
    <p:push dir="r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Information Skills Train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 research journey</a:t>
            </a:r>
          </a:p>
          <a:p>
            <a:r>
              <a:rPr lang="en-AU" sz="2000" dirty="0" smtClean="0"/>
              <a:t>Julie </a:t>
            </a:r>
            <a:r>
              <a:rPr lang="en-AU" sz="2000" dirty="0" err="1" smtClean="0"/>
              <a:t>Grazotis</a:t>
            </a:r>
            <a:endParaRPr lang="en-AU" sz="2000" dirty="0" smtClean="0"/>
          </a:p>
          <a:p>
            <a:r>
              <a:rPr lang="en-AU" sz="2000" dirty="0" smtClean="0"/>
              <a:t>Teacher Librarian Banks PS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745738"/>
      </p:ext>
    </p:extLst>
  </p:cSld>
  <p:clrMapOvr>
    <a:masterClrMapping/>
  </p:clrMapOvr>
  <p:transition spd="slow" advTm="3108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Preparation to Research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2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899592" y="155679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Before we travel on the train we must pack our bag! 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What do we need to take with us?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2055" name="Picture 7" descr="00078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2290"/>
            <a:ext cx="2451513" cy="433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39628" y="2996952"/>
            <a:ext cx="42567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400" b="1" u="sng" dirty="0" smtClean="0">
                <a:solidFill>
                  <a:schemeClr val="bg1"/>
                </a:solidFill>
              </a:rPr>
              <a:t>View and Read :</a:t>
            </a:r>
          </a:p>
          <a:p>
            <a:pPr lvl="0"/>
            <a:r>
              <a:rPr lang="en-AU" sz="2400" dirty="0" smtClean="0">
                <a:solidFill>
                  <a:schemeClr val="bg1"/>
                </a:solidFill>
              </a:rPr>
              <a:t>Poster </a:t>
            </a:r>
          </a:p>
          <a:p>
            <a:pPr lvl="0"/>
            <a:r>
              <a:rPr lang="en-AU" sz="2400" dirty="0" smtClean="0">
                <a:solidFill>
                  <a:schemeClr val="bg1"/>
                </a:solidFill>
              </a:rPr>
              <a:t>You Tube clips</a:t>
            </a:r>
          </a:p>
          <a:p>
            <a:pPr lvl="0"/>
            <a:r>
              <a:rPr lang="en-AU" sz="2400" dirty="0" smtClean="0">
                <a:solidFill>
                  <a:schemeClr val="bg1"/>
                </a:solidFill>
              </a:rPr>
              <a:t>National </a:t>
            </a:r>
            <a:r>
              <a:rPr lang="en-AU" sz="2400" dirty="0">
                <a:solidFill>
                  <a:schemeClr val="bg1"/>
                </a:solidFill>
              </a:rPr>
              <a:t>Geographic Kids</a:t>
            </a:r>
          </a:p>
          <a:p>
            <a:pPr lvl="0"/>
            <a:r>
              <a:rPr lang="en-AU" sz="2400" dirty="0">
                <a:solidFill>
                  <a:schemeClr val="bg1"/>
                </a:solidFill>
              </a:rPr>
              <a:t>Wikipedia</a:t>
            </a:r>
          </a:p>
          <a:p>
            <a:pPr lvl="0"/>
            <a:r>
              <a:rPr lang="en-AU" sz="2400" dirty="0">
                <a:solidFill>
                  <a:schemeClr val="bg1"/>
                </a:solidFill>
              </a:rPr>
              <a:t>Encyclopaedia</a:t>
            </a:r>
          </a:p>
          <a:p>
            <a:pPr lvl="0"/>
            <a:r>
              <a:rPr lang="en-AU" sz="2400" dirty="0">
                <a:solidFill>
                  <a:schemeClr val="bg1"/>
                </a:solidFill>
              </a:rPr>
              <a:t>Images </a:t>
            </a:r>
            <a:endParaRPr lang="en-AU" sz="2400" dirty="0" smtClean="0">
              <a:solidFill>
                <a:schemeClr val="bg1"/>
              </a:solidFill>
            </a:endParaRPr>
          </a:p>
          <a:p>
            <a:pPr lvl="0"/>
            <a:r>
              <a:rPr lang="en-AU" sz="2400" dirty="0" smtClean="0">
                <a:solidFill>
                  <a:schemeClr val="bg1"/>
                </a:solidFill>
              </a:rPr>
              <a:t>Non- fiction books</a:t>
            </a:r>
            <a:endParaRPr lang="en-AU" sz="2400" dirty="0">
              <a:solidFill>
                <a:schemeClr val="bg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5554119"/>
      </p:ext>
    </p:extLst>
  </p:cSld>
  <p:clrMapOvr>
    <a:masterClrMapping/>
  </p:clrMapOvr>
  <p:transition spd="slow" advTm="3108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7" y="692695"/>
            <a:ext cx="8294913" cy="57108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877100"/>
      </p:ext>
    </p:extLst>
  </p:cSld>
  <p:clrMapOvr>
    <a:masterClrMapping/>
  </p:clrMapOvr>
  <p:transition spd="slow" advTm="3108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8136904" cy="59766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402626"/>
      </p:ext>
    </p:extLst>
  </p:cSld>
  <p:clrMapOvr>
    <a:masterClrMapping/>
  </p:clrMapOvr>
  <p:transition spd="slow" advTm="3108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665"/>
            <a:ext cx="8424936" cy="6098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999285"/>
      </p:ext>
    </p:extLst>
  </p:cSld>
  <p:clrMapOvr>
    <a:masterClrMapping/>
  </p:clrMapOvr>
  <p:transition spd="slow" advTm="3108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6815"/>
            <a:ext cx="8352928" cy="59545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566973"/>
      </p:ext>
    </p:extLst>
  </p:cSld>
  <p:clrMapOvr>
    <a:masterClrMapping/>
  </p:clrMapOvr>
  <p:transition spd="slow" advTm="3108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459"/>
            <a:ext cx="8352928" cy="60770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990743"/>
      </p:ext>
    </p:extLst>
  </p:cSld>
  <p:clrMapOvr>
    <a:masterClrMapping/>
  </p:clrMapOvr>
  <p:transition spd="slow" advTm="3108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816202" cy="61206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269176"/>
      </p:ext>
    </p:extLst>
  </p:cSld>
  <p:clrMapOvr>
    <a:masterClrMapping/>
  </p:clrMapOvr>
  <p:transition spd="slow" advTm="3108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1909"/>
            <a:ext cx="8496944" cy="59474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Julie Grazotis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D22-6AD7-4C98-B3BD-F59E5075ADC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455420"/>
      </p:ext>
    </p:extLst>
  </p:cSld>
  <p:clrMapOvr>
    <a:masterClrMapping/>
  </p:clrMapOvr>
  <p:transition spd="slow" advTm="3108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80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Information Skills Train</vt:lpstr>
      <vt:lpstr>Preparation to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Grazotis, Julie</dc:creator>
  <cp:lastModifiedBy>Grazotis, Julie</cp:lastModifiedBy>
  <cp:revision>5</cp:revision>
  <dcterms:created xsi:type="dcterms:W3CDTF">2013-06-02T12:09:51Z</dcterms:created>
  <dcterms:modified xsi:type="dcterms:W3CDTF">2013-08-31T08:38:16Z</dcterms:modified>
</cp:coreProperties>
</file>